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86FE7E-6A4B-4530-81F7-E0DBCF5EB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8A4C93-2DC5-4739-89C6-12B530437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C69BB7-374C-4348-8E32-B1A621A19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01DF-6438-48D1-A07D-22A4FD1D1628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53C04D-BEE7-48CF-B444-8B3138146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4B638E-2D12-43F5-B70B-C8512FC0B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5C9-95E0-450E-8B3D-183A361497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723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84798C-BEA1-4B31-8180-2D8B813F4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8BB0A58-B81D-4016-9DDC-2B64BAA21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F824E7-A347-4AE9-9F6C-512E3C1D1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01DF-6438-48D1-A07D-22A4FD1D1628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99A1A9-81CD-4DD3-958E-C0936064A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01D65A-B4DA-419F-893C-C5C1818DA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5C9-95E0-450E-8B3D-183A361497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429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2CE48E-CCAE-4106-83D7-08409CB437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0D276F0-D177-43AA-A020-84CF1B6E2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8B354A-D76F-4DF5-BC1A-2A222E54F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01DF-6438-48D1-A07D-22A4FD1D1628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0A473F-472C-47CD-A1BB-4379E117A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187E2A-0895-4F90-BC12-F992AD90F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5C9-95E0-450E-8B3D-183A361497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180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39624-3F18-4D51-93F0-25E8A851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72F18A-8AEA-435D-8B74-A7799F393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1849D9-C7E0-4453-9C21-9A4297145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01DF-6438-48D1-A07D-22A4FD1D1628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93F3BF-502D-40F8-ABF4-E3FFA8BD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030169-FC63-4C73-BEFB-FBA257F1A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5C9-95E0-450E-8B3D-183A361497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04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7AECA-3966-457B-A702-3E9E490B8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A7203A-EA74-4C3F-A0AA-116EB5E86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EC6B84-F697-4EDD-B924-1B76A4C5D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01DF-6438-48D1-A07D-22A4FD1D1628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FF3A57-E474-4345-A3B0-3669B7337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88F599-679A-4158-A199-1AACB32F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5C9-95E0-450E-8B3D-183A361497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42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1CAD4-DAA5-44D0-BB87-C2F89B3D9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A8954F-E4A7-4D9C-B2E2-E10B23EF1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F56EBBA-CF18-4C0D-A8D3-6EFAD8AA9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03CFF4-7E93-45B8-900E-E253D1ADB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01DF-6438-48D1-A07D-22A4FD1D1628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9B4A11-11A5-4B1F-9A92-BEBE083C1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F842084-F6C0-4280-B8DA-E320F6D17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5C9-95E0-450E-8B3D-183A361497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1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DE654B-8CE2-45C8-9F41-04F6309E0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ADBCC05-53BB-407D-850F-36FB9A1B0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E001E4-537E-4C92-98DF-B1C378AFD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315DA1F-C80B-4EFA-B37A-3368409C7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252E41E-E056-40A7-97A2-6A2E2890F4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C3DB367-4ED9-4B43-B9B2-B81914BC2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01DF-6438-48D1-A07D-22A4FD1D1628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06C731A-A4C6-415C-A6AD-6DFC858A9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07E6A94-85AA-4874-B6A6-DED6A16E0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5C9-95E0-450E-8B3D-183A361497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37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AEAD8C-7A69-40AB-ABE7-C6B4F6C51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7FAEEC0-E139-4E2A-801A-F931C9C07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01DF-6438-48D1-A07D-22A4FD1D1628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700DE17-9B42-4320-9EEB-1F3AA31F9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F987EC5-54CD-4334-A246-5F7619836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5C9-95E0-450E-8B3D-183A361497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08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6CFA347-6CF8-4539-B6CA-0D6D477B5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01DF-6438-48D1-A07D-22A4FD1D1628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6044667-7F40-4D0D-8997-4004FE7A7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8AC06C7-925E-4FD0-8FEB-16CF2BD0A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5C9-95E0-450E-8B3D-183A361497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664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4EE829-E6A8-4911-8E05-8D536E5BC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CAEE9E-48DD-4CAF-B8DF-4A29717FA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C3B1305-3E4C-44AF-A811-E4E343EE0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3933A6-0A97-4950-9EA9-D4DF09D65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01DF-6438-48D1-A07D-22A4FD1D1628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6280C83-66F3-491A-9EE3-7723B3142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BD5445-2649-49BA-BC08-DA12B9A84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5C9-95E0-450E-8B3D-183A361497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9346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92B8D-0B59-48A7-BA86-911E2130F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0C787A7-EA34-4A5A-A2E8-07C90189E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9F3366F-03F3-4A4C-AB7F-158E835D6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8545A3-0376-481E-AE30-6B919F309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01DF-6438-48D1-A07D-22A4FD1D1628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7A2F3AE-19E6-41A6-8275-33438FDB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66A744B-E5CB-4E0B-8360-3C4762B8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A5C9-95E0-450E-8B3D-183A361497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909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4938954-4E96-4F53-B72F-461E9231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442A2E4-697B-4C47-832A-657E8B897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0AB2DB-ACDB-4BD8-9D79-62EAAA670A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901DF-6438-48D1-A07D-22A4FD1D1628}" type="datetimeFigureOut">
              <a:rPr lang="pt-BR" smtClean="0"/>
              <a:t>05/12/2022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0ABA02-F867-4B24-A486-F7EEECB3CC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1E7EDC-8136-4036-B276-4A5AF1AD2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0A5C9-95E0-450E-8B3D-183A361497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181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B54586-33A4-4775-A0AE-FFC6B538C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15422"/>
            <a:ext cx="9144000" cy="2387600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5C6FB2-C191-4B66-A7CD-3537DED08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5097"/>
            <a:ext cx="9144000" cy="1655762"/>
          </a:xfrm>
        </p:spPr>
        <p:txBody>
          <a:bodyPr/>
          <a:lstStyle/>
          <a:p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68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9FDB0-D4BA-4193-8094-517986358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959"/>
            <a:ext cx="10515600" cy="1325563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C65B92-1C4E-4598-A471-022D339C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2459"/>
            <a:ext cx="10515600" cy="4351338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7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9FDB0-D4BA-4193-8094-517986358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959"/>
            <a:ext cx="10515600" cy="1325563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C65B92-1C4E-4598-A471-022D339C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2459"/>
            <a:ext cx="10515600" cy="4351338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74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9FDB0-D4BA-4193-8094-517986358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959"/>
            <a:ext cx="10515600" cy="1325563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C65B92-1C4E-4598-A471-022D339C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2459"/>
            <a:ext cx="10515600" cy="4351338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474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9FDB0-D4BA-4193-8094-517986358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959"/>
            <a:ext cx="10515600" cy="1325563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C65B92-1C4E-4598-A471-022D339C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2459"/>
            <a:ext cx="10515600" cy="4351338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36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9FDB0-D4BA-4193-8094-517986358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959"/>
            <a:ext cx="10515600" cy="1325563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C65B92-1C4E-4598-A471-022D339C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2459"/>
            <a:ext cx="10515600" cy="4351338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344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9FDB0-D4BA-4193-8094-517986358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959"/>
            <a:ext cx="10515600" cy="1325563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C65B92-1C4E-4598-A471-022D339C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2459"/>
            <a:ext cx="10515600" cy="4351338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672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9FDB0-D4BA-4193-8094-517986358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959"/>
            <a:ext cx="10515600" cy="1325563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C65B92-1C4E-4598-A471-022D339C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2459"/>
            <a:ext cx="10515600" cy="4351338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610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9FDB0-D4BA-4193-8094-517986358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959"/>
            <a:ext cx="10515600" cy="1325563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C65B92-1C4E-4598-A471-022D339C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2459"/>
            <a:ext cx="10515600" cy="4351338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100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9FDB0-D4BA-4193-8094-517986358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959"/>
            <a:ext cx="10515600" cy="1325563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C65B92-1C4E-4598-A471-022D339C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2459"/>
            <a:ext cx="10515600" cy="4351338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7112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oriel wandrass</dc:creator>
  <cp:lastModifiedBy>oriel wandrass</cp:lastModifiedBy>
  <cp:revision>6</cp:revision>
  <dcterms:created xsi:type="dcterms:W3CDTF">2022-12-03T22:46:46Z</dcterms:created>
  <dcterms:modified xsi:type="dcterms:W3CDTF">2022-12-05T17:18:23Z</dcterms:modified>
</cp:coreProperties>
</file>