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20" d="100"/>
          <a:sy n="20" d="100"/>
        </p:scale>
        <p:origin x="1320" y="-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0094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55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54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86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99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61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3252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175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698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465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582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5C1FB-25FF-499A-A6AD-D0847861C1CF}" type="datetimeFigureOut">
              <a:rPr lang="pt-BR" smtClean="0"/>
              <a:t>06/12/2022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F157-3093-4681-91F5-6A33AA23B4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821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>
            <a:extLst>
              <a:ext uri="{FF2B5EF4-FFF2-40B4-BE49-F238E27FC236}">
                <a16:creationId xmlns:a16="http://schemas.microsoft.com/office/drawing/2014/main" id="{CDB7BE41-30F8-4059-81C6-D7D46E520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1" y="9083040"/>
            <a:ext cx="13769693" cy="1567130"/>
          </a:xfrm>
        </p:spPr>
        <p:txBody>
          <a:bodyPr>
            <a:noAutofit/>
          </a:bodyPr>
          <a:lstStyle/>
          <a:p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3" name="Espaço Reservado para Conteúdo 12">
            <a:extLst>
              <a:ext uri="{FF2B5EF4-FFF2-40B4-BE49-F238E27FC236}">
                <a16:creationId xmlns:a16="http://schemas.microsoft.com/office/drawing/2014/main" id="{357BAB72-EEB9-4493-83A4-B58071027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8350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Texto ou imagem</a:t>
            </a:r>
          </a:p>
        </p:txBody>
      </p:sp>
      <p:sp>
        <p:nvSpPr>
          <p:cNvPr id="21" name="Título 11">
            <a:extLst>
              <a:ext uri="{FF2B5EF4-FFF2-40B4-BE49-F238E27FC236}">
                <a16:creationId xmlns:a16="http://schemas.microsoft.com/office/drawing/2014/main" id="{B3417740-9494-48C5-99C7-FB7B0ACCAF30}"/>
              </a:ext>
            </a:extLst>
          </p:cNvPr>
          <p:cNvSpPr txBox="1">
            <a:spLocks/>
          </p:cNvSpPr>
          <p:nvPr/>
        </p:nvSpPr>
        <p:spPr>
          <a:xfrm>
            <a:off x="2227447" y="20700296"/>
            <a:ext cx="13769693" cy="156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</a:p>
        </p:txBody>
      </p:sp>
      <p:sp>
        <p:nvSpPr>
          <p:cNvPr id="22" name="Espaço Reservado para Conteúdo 12">
            <a:extLst>
              <a:ext uri="{FF2B5EF4-FFF2-40B4-BE49-F238E27FC236}">
                <a16:creationId xmlns:a16="http://schemas.microsoft.com/office/drawing/2014/main" id="{BED8C63B-8E99-4E59-B81D-4E050F5382A4}"/>
              </a:ext>
            </a:extLst>
          </p:cNvPr>
          <p:cNvSpPr txBox="1">
            <a:spLocks/>
          </p:cNvSpPr>
          <p:nvPr/>
        </p:nvSpPr>
        <p:spPr>
          <a:xfrm>
            <a:off x="2227447" y="23117426"/>
            <a:ext cx="13769697" cy="4741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Texto ou imagem</a:t>
            </a:r>
          </a:p>
        </p:txBody>
      </p:sp>
      <p:sp>
        <p:nvSpPr>
          <p:cNvPr id="23" name="Título 11">
            <a:extLst>
              <a:ext uri="{FF2B5EF4-FFF2-40B4-BE49-F238E27FC236}">
                <a16:creationId xmlns:a16="http://schemas.microsoft.com/office/drawing/2014/main" id="{4B866367-F03A-4239-ACA2-DECD974942DA}"/>
              </a:ext>
            </a:extLst>
          </p:cNvPr>
          <p:cNvSpPr txBox="1">
            <a:spLocks/>
          </p:cNvSpPr>
          <p:nvPr/>
        </p:nvSpPr>
        <p:spPr>
          <a:xfrm>
            <a:off x="2632447" y="28708720"/>
            <a:ext cx="13769693" cy="156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Metodologia </a:t>
            </a:r>
          </a:p>
        </p:txBody>
      </p:sp>
      <p:sp>
        <p:nvSpPr>
          <p:cNvPr id="24" name="Espaço Reservado para Conteúdo 12">
            <a:extLst>
              <a:ext uri="{FF2B5EF4-FFF2-40B4-BE49-F238E27FC236}">
                <a16:creationId xmlns:a16="http://schemas.microsoft.com/office/drawing/2014/main" id="{11D78F0D-50E6-45BA-B373-07D93CCC312B}"/>
              </a:ext>
            </a:extLst>
          </p:cNvPr>
          <p:cNvSpPr txBox="1">
            <a:spLocks/>
          </p:cNvSpPr>
          <p:nvPr/>
        </p:nvSpPr>
        <p:spPr>
          <a:xfrm>
            <a:off x="2632447" y="31125850"/>
            <a:ext cx="13769697" cy="8350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Texto ou imagem</a:t>
            </a:r>
          </a:p>
        </p:txBody>
      </p:sp>
      <p:sp>
        <p:nvSpPr>
          <p:cNvPr id="25" name="Título 11">
            <a:extLst>
              <a:ext uri="{FF2B5EF4-FFF2-40B4-BE49-F238E27FC236}">
                <a16:creationId xmlns:a16="http://schemas.microsoft.com/office/drawing/2014/main" id="{53962D8C-AD6C-4FDE-94E6-4F42C90E4ADB}"/>
              </a:ext>
            </a:extLst>
          </p:cNvPr>
          <p:cNvSpPr txBox="1">
            <a:spLocks/>
          </p:cNvSpPr>
          <p:nvPr/>
        </p:nvSpPr>
        <p:spPr>
          <a:xfrm>
            <a:off x="16897087" y="20700296"/>
            <a:ext cx="13769693" cy="156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</p:txBody>
      </p:sp>
      <p:sp>
        <p:nvSpPr>
          <p:cNvPr id="26" name="Espaço Reservado para Conteúdo 12">
            <a:extLst>
              <a:ext uri="{FF2B5EF4-FFF2-40B4-BE49-F238E27FC236}">
                <a16:creationId xmlns:a16="http://schemas.microsoft.com/office/drawing/2014/main" id="{8E004588-805C-4E42-B575-717FED643018}"/>
              </a:ext>
            </a:extLst>
          </p:cNvPr>
          <p:cNvSpPr txBox="1">
            <a:spLocks/>
          </p:cNvSpPr>
          <p:nvPr/>
        </p:nvSpPr>
        <p:spPr>
          <a:xfrm>
            <a:off x="16897087" y="23117426"/>
            <a:ext cx="13769697" cy="8350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Texto ou imagem</a:t>
            </a:r>
          </a:p>
        </p:txBody>
      </p:sp>
      <p:sp>
        <p:nvSpPr>
          <p:cNvPr id="27" name="Título 11">
            <a:extLst>
              <a:ext uri="{FF2B5EF4-FFF2-40B4-BE49-F238E27FC236}">
                <a16:creationId xmlns:a16="http://schemas.microsoft.com/office/drawing/2014/main" id="{A60E87C5-B34E-4C17-9144-8FD19BDD3AA5}"/>
              </a:ext>
            </a:extLst>
          </p:cNvPr>
          <p:cNvSpPr txBox="1">
            <a:spLocks/>
          </p:cNvSpPr>
          <p:nvPr/>
        </p:nvSpPr>
        <p:spPr>
          <a:xfrm>
            <a:off x="16897087" y="32270178"/>
            <a:ext cx="13769693" cy="156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Referências </a:t>
            </a:r>
          </a:p>
        </p:txBody>
      </p:sp>
      <p:sp>
        <p:nvSpPr>
          <p:cNvPr id="28" name="Espaço Reservado para Conteúdo 12">
            <a:extLst>
              <a:ext uri="{FF2B5EF4-FFF2-40B4-BE49-F238E27FC236}">
                <a16:creationId xmlns:a16="http://schemas.microsoft.com/office/drawing/2014/main" id="{41F3431B-E5B5-49A3-BF2D-36AFD430F3BC}"/>
              </a:ext>
            </a:extLst>
          </p:cNvPr>
          <p:cNvSpPr txBox="1">
            <a:spLocks/>
          </p:cNvSpPr>
          <p:nvPr/>
        </p:nvSpPr>
        <p:spPr>
          <a:xfrm>
            <a:off x="16897087" y="34687308"/>
            <a:ext cx="13769697" cy="4741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Texto ou imagem</a:t>
            </a:r>
          </a:p>
        </p:txBody>
      </p:sp>
      <p:sp>
        <p:nvSpPr>
          <p:cNvPr id="29" name="Título 11">
            <a:extLst>
              <a:ext uri="{FF2B5EF4-FFF2-40B4-BE49-F238E27FC236}">
                <a16:creationId xmlns:a16="http://schemas.microsoft.com/office/drawing/2014/main" id="{742C08E1-1B71-4E98-B3EB-D78AD7209F52}"/>
              </a:ext>
            </a:extLst>
          </p:cNvPr>
          <p:cNvSpPr txBox="1">
            <a:spLocks/>
          </p:cNvSpPr>
          <p:nvPr/>
        </p:nvSpPr>
        <p:spPr>
          <a:xfrm>
            <a:off x="16897087" y="9083040"/>
            <a:ext cx="13769693" cy="156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30" name="Espaço Reservado para Conteúdo 12">
            <a:extLst>
              <a:ext uri="{FF2B5EF4-FFF2-40B4-BE49-F238E27FC236}">
                <a16:creationId xmlns:a16="http://schemas.microsoft.com/office/drawing/2014/main" id="{DB4C4283-4093-473F-B47D-B6064DFDDBA4}"/>
              </a:ext>
            </a:extLst>
          </p:cNvPr>
          <p:cNvSpPr txBox="1">
            <a:spLocks/>
          </p:cNvSpPr>
          <p:nvPr/>
        </p:nvSpPr>
        <p:spPr>
          <a:xfrm>
            <a:off x="16897087" y="11500170"/>
            <a:ext cx="13769697" cy="8350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Texto ou imagem</a:t>
            </a:r>
          </a:p>
        </p:txBody>
      </p:sp>
      <p:sp>
        <p:nvSpPr>
          <p:cNvPr id="32" name="Título 11">
            <a:extLst>
              <a:ext uri="{FF2B5EF4-FFF2-40B4-BE49-F238E27FC236}">
                <a16:creationId xmlns:a16="http://schemas.microsoft.com/office/drawing/2014/main" id="{FAED29D4-5E7D-4A8B-8F48-EF08544DA454}"/>
              </a:ext>
            </a:extLst>
          </p:cNvPr>
          <p:cNvSpPr txBox="1">
            <a:spLocks/>
          </p:cNvSpPr>
          <p:nvPr/>
        </p:nvSpPr>
        <p:spPr>
          <a:xfrm>
            <a:off x="9314798" y="3086698"/>
            <a:ext cx="13769693" cy="15671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55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8000" b="1" dirty="0">
                <a:latin typeface="Arial" panose="020B0604020202020204" pitchFamily="34" charset="0"/>
                <a:cs typeface="Arial" panose="020B0604020202020204" pitchFamily="34" charset="0"/>
              </a:rPr>
              <a:t>Titulo</a:t>
            </a:r>
          </a:p>
        </p:txBody>
      </p:sp>
      <p:sp>
        <p:nvSpPr>
          <p:cNvPr id="33" name="Espaço Reservado para Conteúdo 12">
            <a:extLst>
              <a:ext uri="{FF2B5EF4-FFF2-40B4-BE49-F238E27FC236}">
                <a16:creationId xmlns:a16="http://schemas.microsoft.com/office/drawing/2014/main" id="{510570DD-99CA-4D79-9C11-B3EE4469FE73}"/>
              </a:ext>
            </a:extLst>
          </p:cNvPr>
          <p:cNvSpPr txBox="1">
            <a:spLocks/>
          </p:cNvSpPr>
          <p:nvPr/>
        </p:nvSpPr>
        <p:spPr>
          <a:xfrm>
            <a:off x="9314796" y="4720263"/>
            <a:ext cx="13769697" cy="1567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Autor(es):</a:t>
            </a:r>
          </a:p>
        </p:txBody>
      </p:sp>
      <p:sp>
        <p:nvSpPr>
          <p:cNvPr id="34" name="Espaço Reservado para Conteúdo 12">
            <a:extLst>
              <a:ext uri="{FF2B5EF4-FFF2-40B4-BE49-F238E27FC236}">
                <a16:creationId xmlns:a16="http://schemas.microsoft.com/office/drawing/2014/main" id="{CC663304-999B-48B4-AA56-F13258A5EFDE}"/>
              </a:ext>
            </a:extLst>
          </p:cNvPr>
          <p:cNvSpPr txBox="1">
            <a:spLocks/>
          </p:cNvSpPr>
          <p:nvPr/>
        </p:nvSpPr>
        <p:spPr>
          <a:xfrm>
            <a:off x="975360" y="6901651"/>
            <a:ext cx="13769697" cy="1567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809976" indent="-809976" algn="l" defTabSz="3239902" rtl="0" eaLnBrk="1" latinLnBrk="0" hangingPunct="1">
              <a:lnSpc>
                <a:spcPct val="90000"/>
              </a:lnSpc>
              <a:spcBef>
                <a:spcPts val="3543"/>
              </a:spcBef>
              <a:buFont typeface="Arial" panose="020B0604020202020204" pitchFamily="34" charset="0"/>
              <a:buChar char="•"/>
              <a:defRPr sz="992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429927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850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49878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70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829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89780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909731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529682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49633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769584" indent="-809976" algn="l" defTabSz="3239902" rtl="0" eaLnBrk="1" latinLnBrk="0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Informações de  autoria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6826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34</Words>
  <Application>Microsoft Office PowerPoint</Application>
  <PresentationFormat>Personalizar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Introdução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</dc:title>
  <dc:creator>oriel wandrass</dc:creator>
  <cp:lastModifiedBy>Lígia Vanessa</cp:lastModifiedBy>
  <cp:revision>5</cp:revision>
  <dcterms:created xsi:type="dcterms:W3CDTF">2022-12-05T17:59:15Z</dcterms:created>
  <dcterms:modified xsi:type="dcterms:W3CDTF">2022-12-06T14:48:31Z</dcterms:modified>
</cp:coreProperties>
</file>